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6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BA2D0-252D-2E41-8FDC-5ECCB4AFC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BDD4E9-81B0-5548-BF06-FCBCF3889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AF753-8D81-1843-B924-2B150E26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7E1CB-B5FF-7D4D-8F2C-32A4F7A6D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3D2C7-638E-8B47-A6FF-05D64EEA5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07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C44C-98EC-084F-BC23-204E4205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3A750C-D874-AA4B-A220-493A0DC67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3B325-E54D-E246-9693-6D776E566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EE1CC-A031-174D-8409-B5A0E53D1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9A2D7-9F6B-6E4E-B938-AF6D976B7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7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BE3A34-3BE3-614B-AE7E-6612D7778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F3426-DF95-8B43-A9DD-8CBF7A56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9BE0-79BE-9148-A9EE-295E8DF1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8820-2BF1-364C-A403-D484D4B03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64B76-662A-D144-83EC-E17519A43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3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7A0E7-E8D2-2B46-A335-3431E99F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AAC07-7F68-804B-9B69-777861EA4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548B7-4F2C-F147-8BDD-46E87F8CB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79CD7-2B26-0243-9210-4F458DE92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C3CFF-7542-804B-8694-1DF78901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2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7AF8-A4CC-904F-BB69-8DC162C8C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70D722-8632-5244-8C92-6F59B18C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07291-7FC2-4F47-AC9A-A1A50AF1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9DA9-3321-EE4C-9427-041157E5B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F211C-86BF-174D-B347-FACB6DD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08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7C95F-C359-A44F-9BFA-A22EF9B58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1B348-11C7-0E4B-93F3-DBE4B6C85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51A2E-89F2-9A46-AAC9-D15AE731F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CC9F7F-8310-F448-B2FE-3B1AF32B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2B682-0F8B-E341-8980-1C5A5182A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E1F74-C2C3-7E4F-8768-9FF03A92E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48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ABACE-5CB5-8440-82DC-C9D7344A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B901B-6C3B-174D-9B3D-72A7B0DD4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93CF4-9862-4446-BAD6-04AECB973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DB432-7C74-A844-ADFD-CF49ED589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EF476-CA20-2C49-BA38-418959D4A4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5D219-53C2-B14C-A25C-38CC39EDC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B10179-EA50-0A41-BA5B-7A12DD08E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E3B3C7-2376-614F-AD72-00CF0FF0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41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3117-0CEB-2A49-8406-8253EB16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1C7FAD-4C2D-EE4C-AC8B-4347B8BD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1BB42-EA55-3044-A9DB-9BCA7B70A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57F4EB-45C8-3E49-85D7-A4F5E3C9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52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52192C-5CAF-E144-B23D-A7E878D8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BED95-30B7-E148-AFCF-7AB141598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0721F-EBC1-4240-9B2C-192EFCD3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74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4A7C-6BC6-1041-96DC-270DDB60F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F09AA-9556-2645-BDBA-C5DE94516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7C887-12A1-794F-8749-42A46840E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EA68E-DC05-F640-9D76-8C906281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35835D-7251-854F-96FB-FEBB31288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01BA8-E9DB-0243-9230-0A30ED85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7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8DFBA-2836-B546-ADAA-F6AB638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C2591D-0EDF-2044-A49C-C1CC60289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F6E79-81C0-7242-AE8A-E2B1CBFF8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0DECB-3E18-9042-BB8A-AB83FD6F4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A1264-BC18-1947-A49D-9CDCDB6B3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A6679-BFA2-0E49-A70A-66F64D167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4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3DFE1E-E44F-454F-9AB7-4BE6366B4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789C3-1135-D744-9BFD-4B00F3802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30AAC-22EA-C74C-BABE-3511B8947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97A6C-CD0D-484E-896B-4F380C1A306B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10A69-2772-CD4E-8D45-E903F591F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81A27-4022-1F45-96F0-0A8F37020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1D944-C78A-5E4B-A4F6-C706994B4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89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9924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 Engineering and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88FFA4-C1F6-7041-9C36-4ABB426C1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2960" y="1031967"/>
            <a:ext cx="7774201" cy="5983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With Python and PostgreSQL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312575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688FFA4-C1F6-7041-9C36-4ABB426C1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9386" y="1133065"/>
            <a:ext cx="3633216" cy="671672"/>
          </a:xfrm>
        </p:spPr>
        <p:txBody>
          <a:bodyPr>
            <a:normAutofit/>
          </a:bodyPr>
          <a:lstStyle/>
          <a:p>
            <a:r>
              <a:rPr lang="en-US" sz="4000"/>
              <a:t>Summary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51905" y="2136340"/>
            <a:ext cx="76881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Analyze and manipulate data in Jupyter (Python).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Clean and format data, including feature engineering. 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Load cleaned/sanitized data into PostgreSQL.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Create fact, dimension and view tables in PostgreSQL.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Present findings and insights for visualization insights.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214067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1" y="1450240"/>
            <a:ext cx="5867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After some Data Engineering, the data is clean and ready for further analysis. </a:t>
            </a:r>
          </a:p>
          <a:p>
            <a:endParaRPr lang="en-US" sz="200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6096001" y="1479884"/>
            <a:ext cx="586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Some tables were created in PostgreSQL to facilitate visualization through Tableau.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364ED1-82DA-954B-A3A9-F16A1F4BC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86" y="2155859"/>
            <a:ext cx="5726488" cy="37273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29DF7C-EA36-C646-B756-1659BF9358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028" y="2155859"/>
            <a:ext cx="5854700" cy="372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55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1" y="1450240"/>
            <a:ext cx="5867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Dimension Table DIM_AIRPORT could be used as a technical table that shows info about airport and aircraft.</a:t>
            </a:r>
          </a:p>
          <a:p>
            <a:endParaRPr lang="en-US" sz="200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6096001" y="1479884"/>
            <a:ext cx="586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Dimension Table DIM_DATE focuses more on dates from flights and information such as flight date and destinations.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E710CF-5206-5C48-8A87-CEE38C992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55859"/>
            <a:ext cx="5871272" cy="33666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78F65-9D98-494C-A3B7-F02583AB7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28" y="2126214"/>
            <a:ext cx="5802956" cy="339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0" y="1450240"/>
            <a:ext cx="1164656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DIM_AIRPORT table:</a:t>
            </a:r>
          </a:p>
          <a:p>
            <a:endParaRPr lang="en-US"/>
          </a:p>
          <a:p>
            <a:r>
              <a:rPr lang="en-US"/>
              <a:t>Contains more technical and mechanical attributes to support visualization for a more technical audience, or when the insights to be drawn from the data have a more technical/mechanical flare. </a:t>
            </a:r>
          </a:p>
          <a:p>
            <a:endParaRPr lang="en-US" sz="200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228600" y="3138580"/>
            <a:ext cx="116465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DIM_DATE table:</a:t>
            </a:r>
          </a:p>
          <a:p>
            <a:endParaRPr lang="en-US"/>
          </a:p>
          <a:p>
            <a:r>
              <a:rPr lang="en-US"/>
              <a:t>Contains information about the flight date, origin and destination (airport and cities) and other attributes to support visualizations of flights from a specific airport, or on a certain date or even which airport had the most flights from the data provided.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4B7D2-420C-F643-B57E-2A7D59C00082}"/>
              </a:ext>
            </a:extLst>
          </p:cNvPr>
          <p:cNvSpPr txBox="1"/>
          <p:nvPr/>
        </p:nvSpPr>
        <p:spPr>
          <a:xfrm>
            <a:off x="228600" y="5161548"/>
            <a:ext cx="1164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Flights table:</a:t>
            </a:r>
          </a:p>
          <a:p>
            <a:endParaRPr lang="en-US"/>
          </a:p>
          <a:p>
            <a:r>
              <a:rPr lang="en-US"/>
              <a:t>Contains TRANSACTIONID as the primary key. All other tables and views uses this value as a foreign key. </a:t>
            </a:r>
          </a:p>
        </p:txBody>
      </p:sp>
    </p:spTree>
    <p:extLst>
      <p:ext uri="{BB962C8B-B14F-4D97-AF65-F5344CB8AC3E}">
        <p14:creationId xmlns:p14="http://schemas.microsoft.com/office/powerpoint/2010/main" val="515444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481263" y="1450240"/>
            <a:ext cx="1111717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Data Repairs: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Those whose values were either True or False (Boolean) needed to be cleaned of many format variants (CANCELLED and DIVERTED). </a:t>
            </a:r>
          </a:p>
          <a:p>
            <a:endParaRPr lang="en-US"/>
          </a:p>
          <a:p>
            <a:r>
              <a:rPr lang="en-US"/>
              <a:t>Also, as recommended in the case study, AIRLINENAME was corrected to show more atomic values (removed code to another existing column, AIRLINECODE). </a:t>
            </a:r>
          </a:p>
          <a:p>
            <a:endParaRPr lang="en-US"/>
          </a:p>
          <a:p>
            <a:r>
              <a:rPr lang="en-US"/>
              <a:t>The column DISTANCE was manipulated to facilitate wrangling, and left untouched, although two new columns were engineered from it: DISTNUM and MEASURE. The former with just the numerical representation of miles, and the later with the measurement string, in this case “miles” as preferred in the case study document. </a:t>
            </a:r>
          </a:p>
          <a:p>
            <a:endParaRPr lang="en-US" sz="2000"/>
          </a:p>
          <a:p>
            <a:r>
              <a:rPr lang="en-US" sz="2000"/>
              <a:t>Fixed and optimized all data types of every attribute.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1608559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0EC37D-01EB-AE40-B6CC-64F3416FD8AC}"/>
              </a:ext>
            </a:extLst>
          </p:cNvPr>
          <p:cNvSpPr txBox="1"/>
          <p:nvPr/>
        </p:nvSpPr>
        <p:spPr>
          <a:xfrm>
            <a:off x="481263" y="1450240"/>
            <a:ext cx="1111717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Engineering: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Aside from the columns created during repairs, these additional attributes were engineered:</a:t>
            </a:r>
          </a:p>
          <a:p>
            <a:endParaRPr lang="en-US" dirty="0"/>
          </a:p>
          <a:p>
            <a:r>
              <a:rPr lang="en-US" dirty="0"/>
              <a:t>DEPDELAYGT15 – which represents delays greater than 15 minutes.</a:t>
            </a:r>
          </a:p>
          <a:p>
            <a:endParaRPr lang="en-US" dirty="0"/>
          </a:p>
          <a:p>
            <a:r>
              <a:rPr lang="en-US" dirty="0"/>
              <a:t>DISTANCEGROUP – represents binned traveled distances into “short”, “medium” or “long”.</a:t>
            </a:r>
          </a:p>
          <a:p>
            <a:endParaRPr lang="en-US" dirty="0"/>
          </a:p>
          <a:p>
            <a:r>
              <a:rPr lang="en-US" dirty="0"/>
              <a:t>NEXTDAYARR – returns to True if the flight arrives on the next/following day.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Further Iterations:</a:t>
            </a:r>
          </a:p>
          <a:p>
            <a:endParaRPr lang="en-US" dirty="0"/>
          </a:p>
          <a:p>
            <a:r>
              <a:rPr lang="en-US" dirty="0"/>
              <a:t>Split concatenated columns and separate columns into atomic tables (1NF). Fix time shown as integers. DEPDELAY and NEXTDAYARR accuracy improvement. The VW_FLIGHTS view needs a better filter either through pgAdmin4 directly or through code review in Jupyter. Adding surrogate primary keys to logically distribute atomic tables.</a:t>
            </a:r>
          </a:p>
        </p:txBody>
      </p:sp>
    </p:spTree>
    <p:extLst>
      <p:ext uri="{BB962C8B-B14F-4D97-AF65-F5344CB8AC3E}">
        <p14:creationId xmlns:p14="http://schemas.microsoft.com/office/powerpoint/2010/main" val="3161326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2873</TotalTime>
  <Words>511</Words>
  <Application>Microsoft Macintosh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Data Engineering and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InterWorks – Case Study</dc:title>
  <dc:creator>No</dc:creator>
  <cp:lastModifiedBy>No</cp:lastModifiedBy>
  <cp:revision>16</cp:revision>
  <dcterms:created xsi:type="dcterms:W3CDTF">2021-02-28T01:46:56Z</dcterms:created>
  <dcterms:modified xsi:type="dcterms:W3CDTF">2021-03-06T23:19:34Z</dcterms:modified>
</cp:coreProperties>
</file>

<file path=docProps/thumbnail.jpeg>
</file>